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5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8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2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2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73A8-420A-435F-9368-596D66B8AA8F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3F8A-C555-41A7-9806-D73A520D4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558608" cy="266429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... </a:t>
            </a:r>
            <a:r>
              <a:rPr lang="en-GB" dirty="0" smtClean="0"/>
              <a:t>is the popular name for the Executive Wing of the parliamentary complex because of the building’s shape</a:t>
            </a:r>
            <a:r>
              <a:rPr lang="lt-LT" dirty="0" smtClean="0"/>
              <a:t> (NZ)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93610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‘Beehive’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780928"/>
            <a:ext cx="470535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2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296144"/>
          </a:xfrm>
        </p:spPr>
        <p:txBody>
          <a:bodyPr/>
          <a:lstStyle/>
          <a:p>
            <a:r>
              <a:rPr lang="en-US" dirty="0" smtClean="0"/>
              <a:t>Scotland’s National Dish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9614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Haggis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57400"/>
            <a:ext cx="476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>
            <a:normAutofit/>
          </a:bodyPr>
          <a:lstStyle/>
          <a:p>
            <a:r>
              <a:rPr lang="lt-LT" dirty="0"/>
              <a:t>A</a:t>
            </a:r>
            <a:r>
              <a:rPr lang="en-GB" dirty="0" smtClean="0"/>
              <a:t> short, pleated skirt, worn by men in the Scottish Highlands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296144"/>
          </a:xfrm>
        </p:spPr>
        <p:txBody>
          <a:bodyPr/>
          <a:lstStyle/>
          <a:p>
            <a:r>
              <a:rPr lang="lt-LT" b="1" dirty="0" smtClean="0">
                <a:solidFill>
                  <a:schemeClr val="tx1"/>
                </a:solidFill>
              </a:rPr>
              <a:t>A Kilt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095500"/>
            <a:ext cx="7581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592287"/>
          </a:xfrm>
        </p:spPr>
        <p:txBody>
          <a:bodyPr>
            <a:normAutofit/>
          </a:bodyPr>
          <a:lstStyle/>
          <a:p>
            <a:r>
              <a:rPr lang="lt-LT" dirty="0" smtClean="0"/>
              <a:t> “</a:t>
            </a:r>
            <a:r>
              <a:rPr lang="en-GB" dirty="0" smtClean="0"/>
              <a:t>To do a great right do a little wrong.</a:t>
            </a:r>
            <a:r>
              <a:rPr lang="lt-LT" dirty="0" smtClean="0"/>
              <a:t>“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373214"/>
            <a:ext cx="6400800" cy="1008113"/>
          </a:xfrm>
        </p:spPr>
        <p:txBody>
          <a:bodyPr>
            <a:normAutofit/>
          </a:bodyPr>
          <a:lstStyle/>
          <a:p>
            <a:r>
              <a:rPr lang="lt-LT" b="1" dirty="0" err="1">
                <a:solidFill>
                  <a:schemeClr val="tx1"/>
                </a:solidFill>
              </a:rPr>
              <a:t>W</a:t>
            </a:r>
            <a:r>
              <a:rPr lang="en-US" b="1" dirty="0" err="1" smtClean="0">
                <a:solidFill>
                  <a:schemeClr val="tx1"/>
                </a:solidFill>
              </a:rPr>
              <a:t>illiam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lt-LT" b="1" dirty="0" err="1">
                <a:solidFill>
                  <a:schemeClr val="tx1"/>
                </a:solidFill>
              </a:rPr>
              <a:t>S</a:t>
            </a:r>
            <a:r>
              <a:rPr lang="en-US" b="1" dirty="0" err="1" smtClean="0">
                <a:solidFill>
                  <a:schemeClr val="tx1"/>
                </a:solidFill>
              </a:rPr>
              <a:t>hakespeare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19274"/>
            <a:ext cx="3143250" cy="35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7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1277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T</a:t>
            </a:r>
            <a:r>
              <a:rPr lang="en-GB" dirty="0" smtClean="0"/>
              <a:t>he smallest province in Canada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22413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Prince Edward Island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556792"/>
            <a:ext cx="568863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en-GB" dirty="0" smtClean="0"/>
              <a:t>The leader of Canada is known as the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Prime Minister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772815"/>
            <a:ext cx="2880321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lt-LT" dirty="0" err="1" smtClean="0"/>
              <a:t>An</a:t>
            </a:r>
            <a:r>
              <a:rPr lang="lt-LT" dirty="0" smtClean="0"/>
              <a:t> </a:t>
            </a:r>
            <a:r>
              <a:rPr lang="lt-LT" dirty="0" err="1" smtClean="0"/>
              <a:t>animal</a:t>
            </a:r>
            <a:r>
              <a:rPr lang="lt-LT" dirty="0" smtClean="0"/>
              <a:t> </a:t>
            </a:r>
            <a:r>
              <a:rPr lang="lt-LT" dirty="0" err="1" smtClean="0"/>
              <a:t>native</a:t>
            </a:r>
            <a:r>
              <a:rPr lang="lt-LT" dirty="0" smtClean="0"/>
              <a:t> to </a:t>
            </a:r>
            <a:r>
              <a:rPr lang="lt-LT" dirty="0" err="1" smtClean="0"/>
              <a:t>Canada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/>
          <a:lstStyle/>
          <a:p>
            <a:r>
              <a:rPr lang="lt-LT" b="1" dirty="0" smtClean="0">
                <a:solidFill>
                  <a:schemeClr val="tx1"/>
                </a:solidFill>
              </a:rPr>
              <a:t>A </a:t>
            </a:r>
            <a:r>
              <a:rPr lang="lt-LT" b="1" dirty="0" err="1" smtClean="0">
                <a:solidFill>
                  <a:schemeClr val="tx1"/>
                </a:solidFill>
              </a:rPr>
              <a:t>Cougar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11256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38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famous church in </a:t>
            </a:r>
            <a:r>
              <a:rPr lang="en-GB" dirty="0" err="1" smtClean="0"/>
              <a:t>Mdina</a:t>
            </a:r>
            <a:r>
              <a:rPr lang="en-GB" dirty="0" smtClean="0"/>
              <a:t>, St Paul's co-Cathedral, has 2 clock faces with different times on. Why is this?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268760"/>
          </a:xfrm>
        </p:spPr>
        <p:txBody>
          <a:bodyPr/>
          <a:lstStyle/>
          <a:p>
            <a:endParaRPr lang="lt-LT" b="1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It's there to confuse the Devil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060848"/>
            <a:ext cx="541972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en-GB" sz="3600" dirty="0" smtClean="0"/>
              <a:t>The first Royal Governor of the Bahamas, </a:t>
            </a:r>
            <a:r>
              <a:rPr lang="en-GB" sz="3600" dirty="0" err="1" smtClean="0"/>
              <a:t>Woodes</a:t>
            </a:r>
            <a:r>
              <a:rPr lang="en-GB" sz="3600" dirty="0" smtClean="0"/>
              <a:t> Rogers, was also a privateer and English sea captain. He has a connection with a famous literary character. Which character is it?</a:t>
            </a:r>
            <a:endParaRPr lang="en-US" sz="36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86409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Robinson Crusoe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8245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en-GB" sz="3600" dirty="0" smtClean="0"/>
              <a:t>The capital city of Nassau boasts many historic sites, among them a staircase of 65 steps cut into solid rock, called The Queen's Staircase. For which queen is this monument named?</a:t>
            </a:r>
            <a:endParaRPr lang="en-US" sz="36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86409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Queen Victoria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26642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9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en-GB" dirty="0" smtClean="0"/>
              <a:t>Where in the world would you locate the Bahamas?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08012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Off the east coast of Florida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6805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7"/>
          </a:xfrm>
        </p:spPr>
        <p:txBody>
          <a:bodyPr/>
          <a:lstStyle/>
          <a:p>
            <a:r>
              <a:rPr lang="lt-LT" dirty="0" smtClean="0"/>
              <a:t>The </a:t>
            </a:r>
            <a:r>
              <a:rPr lang="en-GB" dirty="0" smtClean="0"/>
              <a:t>national rugby team of New Zealand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014912"/>
            <a:ext cx="6400800" cy="158243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All Blacks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4308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0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en-GB" dirty="0" smtClean="0"/>
              <a:t>What did Bangladesh become known as after its first session of Independence in 1947?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92500" lnSpcReduction="10000"/>
          </a:bodyPr>
          <a:lstStyle/>
          <a:p>
            <a:endParaRPr lang="lt-LT" b="1" dirty="0" smtClean="0">
              <a:solidFill>
                <a:schemeClr val="tx1"/>
              </a:solidFill>
            </a:endParaRPr>
          </a:p>
          <a:p>
            <a:r>
              <a:rPr lang="lt-LT" b="1" dirty="0" smtClean="0">
                <a:solidFill>
                  <a:schemeClr val="tx1"/>
                </a:solidFill>
              </a:rPr>
              <a:t>East </a:t>
            </a:r>
            <a:r>
              <a:rPr lang="lt-LT" b="1" dirty="0" err="1" smtClean="0">
                <a:solidFill>
                  <a:schemeClr val="tx1"/>
                </a:solidFill>
              </a:rPr>
              <a:t>Pakistan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7525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7"/>
          </a:xfrm>
        </p:spPr>
        <p:txBody>
          <a:bodyPr/>
          <a:lstStyle/>
          <a:p>
            <a:r>
              <a:rPr lang="en-GB" dirty="0" smtClean="0"/>
              <a:t>What are the two major parties in the US?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152128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The Republicans and the Democrats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7956"/>
            <a:ext cx="152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79741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72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en-GB" dirty="0" smtClean="0"/>
              <a:t>What do Americans celebrate on July 4th?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15212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Independence Day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0405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en-GB" dirty="0" smtClean="0"/>
              <a:t>Who said: 'We hold these truths to be self evident that all men are created equal'?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08012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Thomas Jefferson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37667"/>
            <a:ext cx="2952328" cy="372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2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the hottest place in the USA?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15212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Death Valley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06" y="1700808"/>
            <a:ext cx="552061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7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President John F Kennedy was assassinated in </a:t>
            </a:r>
            <a:r>
              <a:rPr lang="lt-LT" dirty="0" smtClean="0"/>
              <a:t>...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29614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Dallas, Texas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1916832"/>
            <a:ext cx="5400597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9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would you eat a "</a:t>
            </a:r>
            <a:r>
              <a:rPr lang="en-GB" dirty="0" err="1" smtClean="0"/>
              <a:t>scooby</a:t>
            </a:r>
            <a:r>
              <a:rPr lang="en-GB" dirty="0" smtClean="0"/>
              <a:t> snack"?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15212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Glasgow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0405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 which city does Harry Potter author JK Rowling reside?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2241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Edinburgh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07" y="2114550"/>
            <a:ext cx="4944549" cy="296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constellation features on New Zealand's flag?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100811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Southern Cross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35" y="1884830"/>
            <a:ext cx="4522697" cy="334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Which fictional character lives at 221B Baker Street, in London? 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15212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Sherlock Holmes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29133"/>
            <a:ext cx="40324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lt-LT" dirty="0"/>
              <a:t>A</a:t>
            </a:r>
            <a:r>
              <a:rPr lang="en-GB" dirty="0" smtClean="0"/>
              <a:t> 1,250 mile (1,012 km) long coral reef off Australia's northeast coast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440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Great Barrier Reef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4308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0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en-GB" dirty="0" smtClean="0"/>
              <a:t>Which former American President had a popular children's toy named after him?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55679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Theodore Roosevelt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9523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lt-LT" dirty="0"/>
              <a:t>T</a:t>
            </a:r>
            <a:r>
              <a:rPr lang="en-GB" dirty="0" smtClean="0"/>
              <a:t>he first explorer to reach Australia and claim it for Great Britain in 1770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86409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Captain James Cook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268760"/>
            <a:ext cx="38481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3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lt-LT" dirty="0" err="1" smtClean="0"/>
              <a:t>Australians</a:t>
            </a:r>
            <a:r>
              <a:rPr lang="lt-LT" dirty="0" smtClean="0"/>
              <a:t> and </a:t>
            </a:r>
            <a:r>
              <a:rPr lang="en-US" dirty="0" smtClean="0"/>
              <a:t>New Zealanders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b="1" dirty="0" err="1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ussies and </a:t>
            </a:r>
            <a:r>
              <a:rPr lang="lt-LT" b="1" dirty="0" smtClean="0">
                <a:solidFill>
                  <a:schemeClr val="tx1"/>
                </a:solidFill>
              </a:rPr>
              <a:t>K</a:t>
            </a:r>
            <a:r>
              <a:rPr lang="en-US" b="1" dirty="0" smtClean="0">
                <a:solidFill>
                  <a:schemeClr val="tx1"/>
                </a:solidFill>
              </a:rPr>
              <a:t>iwis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736304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96" y="1676593"/>
            <a:ext cx="4543712" cy="21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8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The l</a:t>
            </a:r>
            <a:r>
              <a:rPr lang="en-GB" dirty="0" err="1" smtClean="0"/>
              <a:t>owest</a:t>
            </a:r>
            <a:r>
              <a:rPr lang="en-GB" dirty="0" smtClean="0"/>
              <a:t> level </a:t>
            </a:r>
            <a:r>
              <a:rPr lang="lt-LT" dirty="0" smtClean="0"/>
              <a:t>o</a:t>
            </a:r>
            <a:r>
              <a:rPr lang="lt-LT" dirty="0"/>
              <a:t>f</a:t>
            </a:r>
            <a:r>
              <a:rPr lang="en-GB" dirty="0" smtClean="0"/>
              <a:t> Indian society; not considered a real part of the caste system; often given degrading jobs; their life was extremely difficult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Untouchables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924944"/>
            <a:ext cx="251172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The </a:t>
            </a:r>
            <a:r>
              <a:rPr lang="en-GB" dirty="0" smtClean="0"/>
              <a:t>author</a:t>
            </a:r>
            <a:r>
              <a:rPr lang="lt-LT" dirty="0" smtClean="0"/>
              <a:t> of “The </a:t>
            </a:r>
            <a:r>
              <a:rPr lang="en-GB" dirty="0" smtClean="0"/>
              <a:t>Jungle</a:t>
            </a:r>
            <a:r>
              <a:rPr lang="lt-LT" dirty="0" smtClean="0"/>
              <a:t> Book“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810250"/>
            <a:ext cx="6400800" cy="85911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Rudyard Kipling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047750"/>
            <a:ext cx="6572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67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en-GB" dirty="0" smtClean="0"/>
              <a:t>Which Welsh mountain is the only mountain in the world to have a national park named after it?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6400800" cy="79208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Mount </a:t>
            </a:r>
            <a:r>
              <a:rPr lang="en-US" b="1" dirty="0" err="1" smtClean="0">
                <a:solidFill>
                  <a:schemeClr val="tx1"/>
                </a:solidFill>
              </a:rPr>
              <a:t>Snowdon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39"/>
            <a:ext cx="6336704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Which Irish town sounds like something in a wine bottle neck?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792088"/>
          </a:xfrm>
        </p:spPr>
        <p:txBody>
          <a:bodyPr/>
          <a:lstStyle/>
          <a:p>
            <a:r>
              <a:rPr lang="lt-LT" b="1" dirty="0" err="1" smtClean="0">
                <a:solidFill>
                  <a:schemeClr val="tx1"/>
                </a:solidFill>
              </a:rPr>
              <a:t>Cork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7687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309</Words>
  <Application>Microsoft Office PowerPoint</Application>
  <PresentationFormat>Demonstracija ekrane (4:3)</PresentationFormat>
  <Paragraphs>62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30</vt:i4>
      </vt:variant>
    </vt:vector>
  </HeadingPairs>
  <TitlesOfParts>
    <vt:vector size="31" baseType="lpstr">
      <vt:lpstr>Office tema</vt:lpstr>
      <vt:lpstr>... is the popular name for the Executive Wing of the parliamentary complex because of the building’s shape (NZ)</vt:lpstr>
      <vt:lpstr>The national rugby team of New Zealand</vt:lpstr>
      <vt:lpstr>A 1,250 mile (1,012 km) long coral reef off Australia's northeast coast</vt:lpstr>
      <vt:lpstr>The first explorer to reach Australia and claim it for Great Britain in 1770</vt:lpstr>
      <vt:lpstr>Australians and New Zealanders</vt:lpstr>
      <vt:lpstr> The lowest level of Indian society; not considered a real part of the caste system; often given degrading jobs; their life was extremely difficult</vt:lpstr>
      <vt:lpstr>The author of “The Jungle Book“?</vt:lpstr>
      <vt:lpstr> Which Welsh mountain is the only mountain in the world to have a national park named after it?</vt:lpstr>
      <vt:lpstr>Which Irish town sounds like something in a wine bottle neck?</vt:lpstr>
      <vt:lpstr>Scotland’s National Dish</vt:lpstr>
      <vt:lpstr>A short, pleated skirt, worn by men in the Scottish Highlands</vt:lpstr>
      <vt:lpstr> “To do a great right do a little wrong.“ </vt:lpstr>
      <vt:lpstr>The smallest province in Canada is</vt:lpstr>
      <vt:lpstr>The leader of Canada is known as the</vt:lpstr>
      <vt:lpstr>An animal native to Canada</vt:lpstr>
      <vt:lpstr>The famous church in Mdina, St Paul's co-Cathedral, has 2 clock faces with different times on. Why is this?</vt:lpstr>
      <vt:lpstr>  The first Royal Governor of the Bahamas, Woodes Rogers, was also a privateer and English sea captain. He has a connection with a famous literary character. Which character is it?</vt:lpstr>
      <vt:lpstr>  The capital city of Nassau boasts many historic sites, among them a staircase of 65 steps cut into solid rock, called The Queen's Staircase. For which queen is this monument named?</vt:lpstr>
      <vt:lpstr> Where in the world would you locate the Bahamas? </vt:lpstr>
      <vt:lpstr> What did Bangladesh become known as after its first session of Independence in 1947?</vt:lpstr>
      <vt:lpstr>What are the two major parties in the US?</vt:lpstr>
      <vt:lpstr>What do Americans celebrate on July 4th?</vt:lpstr>
      <vt:lpstr> Who said: 'We hold these truths to be self evident that all men are created equal'?</vt:lpstr>
      <vt:lpstr>What is the hottest place in the USA?</vt:lpstr>
      <vt:lpstr>President John F Kennedy was assassinated in ...</vt:lpstr>
      <vt:lpstr>Where would you eat a "scooby snack"?</vt:lpstr>
      <vt:lpstr>In which city does Harry Potter author JK Rowling reside?</vt:lpstr>
      <vt:lpstr>What constellation features on New Zealand's flag?</vt:lpstr>
      <vt:lpstr>Which fictional character lives at 221B Baker Street, in London? </vt:lpstr>
      <vt:lpstr> Which former American President had a popular children's toy named after him?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 is the popular name for the Executive Wing of the parliamentary complex because of the building’s shape (NZ)</dc:title>
  <dc:creator>Dalia</dc:creator>
  <cp:lastModifiedBy>Vartotojas</cp:lastModifiedBy>
  <cp:revision>18</cp:revision>
  <dcterms:created xsi:type="dcterms:W3CDTF">2016-04-19T13:21:16Z</dcterms:created>
  <dcterms:modified xsi:type="dcterms:W3CDTF">2016-05-11T05:12:46Z</dcterms:modified>
</cp:coreProperties>
</file>