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83" r:id="rId4"/>
    <p:sldId id="284" r:id="rId5"/>
    <p:sldId id="277" r:id="rId6"/>
    <p:sldId id="279" r:id="rId7"/>
    <p:sldId id="285" r:id="rId8"/>
    <p:sldId id="287" r:id="rId9"/>
    <p:sldId id="281" r:id="rId10"/>
    <p:sldId id="286" r:id="rId11"/>
    <p:sldId id="295" r:id="rId12"/>
    <p:sldId id="27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98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  <a:endParaRPr lang="en-GB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47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28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1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8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2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4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86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9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9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83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9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GB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GB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D36C-3792-4F95-AA20-4CE0F44BCB57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7793-EC61-4B31-9D31-22026463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0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veikslėlio vietos rezervavimo ženklas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/>
          <a:stretch>
            <a:fillRect/>
          </a:stretch>
        </p:blipFill>
        <p:spPr>
          <a:xfrm rot="5400000">
            <a:off x="4873625" y="342900"/>
            <a:ext cx="6858000" cy="6172200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271850" y="1515762"/>
            <a:ext cx="4722426" cy="7076303"/>
          </a:xfrm>
        </p:spPr>
        <p:txBody>
          <a:bodyPr>
            <a:normAutofit/>
          </a:bodyPr>
          <a:lstStyle/>
          <a:p>
            <a:pPr algn="ctr"/>
            <a:endParaRPr lang="lt-LT" sz="4400" b="1" i="1" dirty="0"/>
          </a:p>
          <a:p>
            <a:pPr algn="ctr"/>
            <a:r>
              <a:rPr lang="lt-LT" sz="4400" b="1" i="1" dirty="0"/>
              <a:t>PIRMOJI </a:t>
            </a:r>
          </a:p>
          <a:p>
            <a:pPr algn="ctr"/>
            <a:r>
              <a:rPr lang="lt-LT" sz="4400" b="1" i="1" dirty="0"/>
              <a:t>ETNINĖS KULTŪROS </a:t>
            </a:r>
            <a:br>
              <a:rPr lang="lt-LT" sz="4400" b="1" i="1" dirty="0"/>
            </a:br>
            <a:r>
              <a:rPr lang="lt-LT" sz="4400" b="1" i="1" dirty="0"/>
              <a:t>OLIMPIADA</a:t>
            </a:r>
          </a:p>
          <a:p>
            <a:pPr algn="ctr"/>
            <a:endParaRPr lang="en-GB" sz="3200" dirty="0"/>
          </a:p>
          <a:p>
            <a:endParaRPr lang="lt-LT" dirty="0"/>
          </a:p>
          <a:p>
            <a:pPr algn="ctr"/>
            <a:r>
              <a:rPr lang="lt-LT" sz="2800" dirty="0"/>
              <a:t>2019-03-30</a:t>
            </a:r>
          </a:p>
          <a:p>
            <a:pPr algn="ctr"/>
            <a:r>
              <a:rPr lang="lt-LT" sz="2800" dirty="0"/>
              <a:t>Vilnius</a:t>
            </a:r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8196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0" y="1054894"/>
            <a:ext cx="5181600" cy="34544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86" y="2916645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68182348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DISKUSIJA MOKYTOJAMS</a:t>
            </a:r>
            <a:br>
              <a:rPr lang="lt-LT" sz="4000" b="1" dirty="0"/>
            </a:br>
            <a:r>
              <a:rPr lang="lt-LT" sz="4000" b="1" dirty="0"/>
              <a:t> APIE ETNINĖS KULTŪROS OLIMPIADĄ 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91918837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pPr algn="ctr"/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i="1" dirty="0"/>
              <a:t/>
            </a:r>
            <a:br>
              <a:rPr lang="lt-LT" i="1" dirty="0"/>
            </a:br>
            <a:r>
              <a:rPr lang="lt-LT" b="1" i="1" dirty="0"/>
              <a:t>PIRMOSIOS ETNINĖS KULTŪROS OLIMPIADOS </a:t>
            </a:r>
            <a:br>
              <a:rPr lang="lt-LT" b="1" i="1" dirty="0"/>
            </a:br>
            <a:r>
              <a:rPr lang="lt-LT" b="1" i="1" dirty="0"/>
              <a:t>DALYVIAI</a:t>
            </a:r>
            <a:endParaRPr lang="en-GB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11211"/>
            <a:ext cx="10515600" cy="6065752"/>
          </a:xfrm>
        </p:spPr>
        <p:txBody>
          <a:bodyPr/>
          <a:lstStyle/>
          <a:p>
            <a:endParaRPr lang="lt-LT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8240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>
          <a:xfrm>
            <a:off x="1272273" y="425844"/>
            <a:ext cx="4733111" cy="1063610"/>
          </a:xfrm>
        </p:spPr>
        <p:txBody>
          <a:bodyPr>
            <a:normAutofit fontScale="25000" lnSpcReduction="20000"/>
          </a:bodyPr>
          <a:lstStyle/>
          <a:p>
            <a:endParaRPr lang="lt-LT" sz="11200" dirty="0"/>
          </a:p>
          <a:p>
            <a:endParaRPr lang="lt-LT" sz="11200" dirty="0"/>
          </a:p>
          <a:p>
            <a:endParaRPr lang="lt-LT" sz="11200" dirty="0"/>
          </a:p>
          <a:p>
            <a:endParaRPr lang="lt-LT" sz="11200" dirty="0"/>
          </a:p>
          <a:p>
            <a:endParaRPr lang="lt-LT" sz="11200" dirty="0"/>
          </a:p>
          <a:p>
            <a:r>
              <a:rPr lang="lt-LT" sz="11200" dirty="0"/>
              <a:t>Dorotėja </a:t>
            </a:r>
            <a:r>
              <a:rPr lang="lt-LT" sz="11200" dirty="0" err="1"/>
              <a:t>Bernotė</a:t>
            </a:r>
            <a:r>
              <a:rPr lang="lt-LT" sz="11200" dirty="0"/>
              <a:t> </a:t>
            </a:r>
            <a:r>
              <a:rPr lang="lt-LT" sz="9600" b="0" dirty="0"/>
              <a:t>II vieta (6</a:t>
            </a:r>
            <a:r>
              <a:rPr lang="en-US" sz="9600" b="0" dirty="0"/>
              <a:t>-</a:t>
            </a:r>
            <a:r>
              <a:rPr lang="lt-LT" sz="9600" b="0" dirty="0"/>
              <a:t>8 kl.)</a:t>
            </a:r>
          </a:p>
          <a:p>
            <a:r>
              <a:rPr lang="lt-LT" sz="8000" b="0" i="1" dirty="0"/>
              <a:t>Vilniaus m. VGTU inžinerijos licėjus </a:t>
            </a:r>
            <a:endParaRPr lang="en-GB" sz="8000" b="0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910" y="2747095"/>
            <a:ext cx="4355869" cy="2901142"/>
          </a:xfrm>
        </p:spPr>
      </p:pic>
      <p:sp>
        <p:nvSpPr>
          <p:cNvPr id="6" name="Teksto vietos rezervavimo ženklas 5"/>
          <p:cNvSpPr>
            <a:spLocks noGrp="1"/>
          </p:cNvSpPr>
          <p:nvPr>
            <p:ph type="body" sz="quarter" idx="3"/>
          </p:nvPr>
        </p:nvSpPr>
        <p:spPr>
          <a:xfrm>
            <a:off x="6845643" y="472947"/>
            <a:ext cx="5004487" cy="969404"/>
          </a:xfrm>
        </p:spPr>
        <p:txBody>
          <a:bodyPr>
            <a:normAutofit fontScale="92500"/>
          </a:bodyPr>
          <a:lstStyle/>
          <a:p>
            <a:r>
              <a:rPr lang="lt-LT" sz="2800" dirty="0"/>
              <a:t>Lukas </a:t>
            </a:r>
            <a:r>
              <a:rPr lang="lt-LT" sz="2800" dirty="0" err="1"/>
              <a:t>Cikana</a:t>
            </a:r>
            <a:endParaRPr lang="lt-LT" sz="2800" dirty="0"/>
          </a:p>
          <a:p>
            <a:r>
              <a:rPr lang="lt-LT" sz="2000" b="0" i="1" dirty="0"/>
              <a:t>Marijampolės m. Liudvinavo K. Borutos gimnazija </a:t>
            </a:r>
            <a:endParaRPr lang="en-GB" sz="2000" b="0" i="1" dirty="0"/>
          </a:p>
        </p:txBody>
      </p:sp>
      <p:pic>
        <p:nvPicPr>
          <p:cNvPr id="3" name="Turinio vietos rezervavimo ženklas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9202" y="2704518"/>
            <a:ext cx="4268786" cy="2899211"/>
          </a:xfrm>
        </p:spPr>
      </p:pic>
    </p:spTree>
    <p:extLst>
      <p:ext uri="{BB962C8B-B14F-4D97-AF65-F5344CB8AC3E}">
        <p14:creationId xmlns:p14="http://schemas.microsoft.com/office/powerpoint/2010/main" val="324584440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543697" y="531342"/>
            <a:ext cx="4806779" cy="1223318"/>
          </a:xfrm>
        </p:spPr>
        <p:txBody>
          <a:bodyPr>
            <a:normAutofit fontScale="92500"/>
          </a:bodyPr>
          <a:lstStyle/>
          <a:p>
            <a:r>
              <a:rPr lang="lt-LT" sz="3000" dirty="0"/>
              <a:t>Jorūnė </a:t>
            </a:r>
            <a:r>
              <a:rPr lang="lt-LT" sz="3000" dirty="0" err="1"/>
              <a:t>Dimaitė</a:t>
            </a:r>
            <a:r>
              <a:rPr lang="lt-LT" sz="3000" dirty="0"/>
              <a:t>   </a:t>
            </a:r>
            <a:r>
              <a:rPr lang="lt-LT" sz="3000" b="0" dirty="0"/>
              <a:t>I vieta (6-8 kl.)</a:t>
            </a:r>
          </a:p>
          <a:p>
            <a:r>
              <a:rPr lang="lt-LT" b="0" i="1" dirty="0"/>
              <a:t>Mažeikių Pavasario pagrindinė mokykla</a:t>
            </a:r>
            <a:endParaRPr lang="en-GB" b="0" i="1" dirty="0"/>
          </a:p>
        </p:txBody>
      </p:sp>
      <p:pic>
        <p:nvPicPr>
          <p:cNvPr id="9" name="Turinio vietos rezervavimo ženklas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05076"/>
            <a:ext cx="4510688" cy="3322636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536724" y="753762"/>
            <a:ext cx="5412260" cy="1000897"/>
          </a:xfrm>
        </p:spPr>
        <p:txBody>
          <a:bodyPr>
            <a:normAutofit/>
          </a:bodyPr>
          <a:lstStyle/>
          <a:p>
            <a:r>
              <a:rPr lang="lt-LT" sz="2800" dirty="0"/>
              <a:t>Kazimieras</a:t>
            </a:r>
            <a:r>
              <a:rPr lang="lt-LT" dirty="0"/>
              <a:t>  </a:t>
            </a:r>
            <a:r>
              <a:rPr lang="lt-LT" sz="2800" dirty="0"/>
              <a:t>Eglynas </a:t>
            </a:r>
            <a:r>
              <a:rPr lang="lt-LT" sz="2800" b="0" dirty="0"/>
              <a:t>III vieta (6-8 kl.)</a:t>
            </a:r>
          </a:p>
          <a:p>
            <a:r>
              <a:rPr lang="lt-LT" sz="2000" b="0" i="1" dirty="0"/>
              <a:t>Palangos V. Jurgučio pagrindinė mokykla</a:t>
            </a:r>
            <a:endParaRPr lang="en-GB" sz="2000" b="0" i="1" dirty="0"/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2216" y="3027267"/>
            <a:ext cx="3780888" cy="2545490"/>
          </a:xfrm>
        </p:spPr>
      </p:pic>
    </p:spTree>
    <p:extLst>
      <p:ext uri="{BB962C8B-B14F-4D97-AF65-F5344CB8AC3E}">
        <p14:creationId xmlns:p14="http://schemas.microsoft.com/office/powerpoint/2010/main" val="2128327497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5881816" cy="864973"/>
          </a:xfrm>
        </p:spPr>
        <p:txBody>
          <a:bodyPr>
            <a:normAutofit fontScale="92500" lnSpcReduction="10000"/>
          </a:bodyPr>
          <a:lstStyle/>
          <a:p>
            <a:r>
              <a:rPr lang="lt-LT" sz="3000" dirty="0"/>
              <a:t>Livija </a:t>
            </a:r>
            <a:r>
              <a:rPr lang="lt-LT" sz="3000" dirty="0" err="1"/>
              <a:t>Jegorovaitė</a:t>
            </a:r>
            <a:r>
              <a:rPr lang="lt-LT" sz="3000" dirty="0"/>
              <a:t> </a:t>
            </a:r>
            <a:r>
              <a:rPr lang="lt-LT" sz="3000" b="0" dirty="0"/>
              <a:t>II vieta (6-8 kl.)</a:t>
            </a:r>
          </a:p>
          <a:p>
            <a:r>
              <a:rPr lang="lt-LT" sz="2200" b="0" i="1" dirty="0"/>
              <a:t>Rokiškio R. </a:t>
            </a:r>
            <a:r>
              <a:rPr lang="lt-LT" sz="2200" b="0" i="1" dirty="0" err="1"/>
              <a:t>Lymano</a:t>
            </a:r>
            <a:r>
              <a:rPr lang="lt-LT" sz="2200" b="0" i="1" dirty="0"/>
              <a:t> muzikos mokykla</a:t>
            </a:r>
            <a:endParaRPr lang="en-GB" sz="22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26508"/>
            <a:ext cx="5157787" cy="3422822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512010" y="803189"/>
            <a:ext cx="4843377" cy="976184"/>
          </a:xfrm>
        </p:spPr>
        <p:txBody>
          <a:bodyPr/>
          <a:lstStyle/>
          <a:p>
            <a:r>
              <a:rPr lang="lt-LT" sz="2800" dirty="0"/>
              <a:t>Linas </a:t>
            </a:r>
            <a:r>
              <a:rPr lang="lt-LT" sz="2800" dirty="0" err="1"/>
              <a:t>Kirijanovas</a:t>
            </a:r>
            <a:endParaRPr lang="lt-LT" sz="2800" dirty="0"/>
          </a:p>
          <a:p>
            <a:r>
              <a:rPr lang="lt-LT" sz="2000" b="0" i="1" dirty="0"/>
              <a:t>Šilutės M. Jankaus pagrindinė mokykla</a:t>
            </a:r>
            <a:endParaRPr lang="en-GB" sz="2000" b="0" i="1" dirty="0"/>
          </a:p>
        </p:txBody>
      </p:sp>
      <p:pic>
        <p:nvPicPr>
          <p:cNvPr id="11" name="Turinio vietos rezervavimo ženklas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0" y="2026508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187329668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44844" y="580769"/>
            <a:ext cx="5552732" cy="926756"/>
          </a:xfrm>
        </p:spPr>
        <p:txBody>
          <a:bodyPr>
            <a:normAutofit fontScale="62500" lnSpcReduction="20000"/>
          </a:bodyPr>
          <a:lstStyle/>
          <a:p>
            <a:r>
              <a:rPr lang="lt-LT" sz="4500" dirty="0"/>
              <a:t>Gabrielė </a:t>
            </a:r>
            <a:r>
              <a:rPr lang="lt-LT" sz="4500" dirty="0" err="1"/>
              <a:t>Popovaitė</a:t>
            </a:r>
            <a:r>
              <a:rPr lang="lt-LT" sz="4500" dirty="0"/>
              <a:t> </a:t>
            </a:r>
            <a:r>
              <a:rPr lang="lt-LT" sz="4500" b="0" dirty="0"/>
              <a:t>III vieta (6-8 kl.)</a:t>
            </a:r>
          </a:p>
          <a:p>
            <a:r>
              <a:rPr lang="lt-LT" sz="3600" b="0" i="1" dirty="0"/>
              <a:t>Klaipėdos r. Ketvergių pagrindinė mokykla</a:t>
            </a:r>
            <a:endParaRPr lang="en-GB" sz="36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094" y="2457707"/>
            <a:ext cx="4681537" cy="3121024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580769"/>
            <a:ext cx="5183188" cy="926756"/>
          </a:xfrm>
        </p:spPr>
        <p:txBody>
          <a:bodyPr>
            <a:normAutofit/>
          </a:bodyPr>
          <a:lstStyle/>
          <a:p>
            <a:r>
              <a:rPr lang="lt-LT" sz="2800" dirty="0" err="1"/>
              <a:t>Samanta</a:t>
            </a:r>
            <a:r>
              <a:rPr lang="lt-LT" sz="2800" dirty="0"/>
              <a:t> </a:t>
            </a:r>
            <a:r>
              <a:rPr lang="lt-LT" sz="2800" dirty="0" err="1"/>
              <a:t>Pučkaitė</a:t>
            </a:r>
            <a:endParaRPr lang="lt-LT" sz="2800" dirty="0"/>
          </a:p>
          <a:p>
            <a:r>
              <a:rPr lang="lt-LT" sz="2200" b="0" i="1" dirty="0"/>
              <a:t>Prienų r. Skriaudžių pagrindinė mokykla</a:t>
            </a:r>
            <a:endParaRPr lang="en-GB" sz="2200" b="0" i="1" dirty="0"/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0979" y="2429396"/>
            <a:ext cx="4511675" cy="3007783"/>
          </a:xfrm>
        </p:spPr>
      </p:pic>
    </p:spTree>
    <p:extLst>
      <p:ext uri="{BB962C8B-B14F-4D97-AF65-F5344CB8AC3E}">
        <p14:creationId xmlns:p14="http://schemas.microsoft.com/office/powerpoint/2010/main" val="2689241248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7" y="840260"/>
            <a:ext cx="5157787" cy="988540"/>
          </a:xfrm>
        </p:spPr>
        <p:txBody>
          <a:bodyPr/>
          <a:lstStyle/>
          <a:p>
            <a:r>
              <a:rPr lang="lt-LT" sz="2800" dirty="0"/>
              <a:t>Giedrė </a:t>
            </a:r>
            <a:r>
              <a:rPr lang="lt-LT" sz="2800" dirty="0" err="1"/>
              <a:t>Simaitytė</a:t>
            </a:r>
            <a:endParaRPr lang="lt-LT" sz="2800" dirty="0"/>
          </a:p>
          <a:p>
            <a:r>
              <a:rPr lang="lt-LT" sz="2000" b="0" i="1" dirty="0"/>
              <a:t>Vilniaus m. Naujininkų mokykla</a:t>
            </a:r>
          </a:p>
          <a:p>
            <a:endParaRPr lang="en-GB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012" y="2333726"/>
            <a:ext cx="4508500" cy="3005666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-619889"/>
            <a:ext cx="5183188" cy="2202197"/>
          </a:xfrm>
        </p:spPr>
        <p:txBody>
          <a:bodyPr>
            <a:normAutofit fontScale="25000" lnSpcReduction="20000"/>
          </a:bodyPr>
          <a:lstStyle/>
          <a:p>
            <a:endParaRPr lang="lt-LT" sz="2800" i="1" dirty="0"/>
          </a:p>
          <a:p>
            <a:endParaRPr lang="lt-LT" sz="2800" i="1" dirty="0"/>
          </a:p>
          <a:p>
            <a:endParaRPr lang="lt-LT" sz="2800" i="1" dirty="0"/>
          </a:p>
          <a:p>
            <a:endParaRPr lang="lt-LT" sz="2800" i="1" dirty="0"/>
          </a:p>
          <a:p>
            <a:endParaRPr lang="lt-LT" sz="5100" i="1" dirty="0"/>
          </a:p>
          <a:p>
            <a:r>
              <a:rPr lang="lt-LT" sz="11200" dirty="0"/>
              <a:t>Austėja </a:t>
            </a:r>
            <a:r>
              <a:rPr lang="lt-LT" sz="11200" dirty="0" err="1"/>
              <a:t>Tarailaitė</a:t>
            </a:r>
            <a:r>
              <a:rPr lang="lt-LT" sz="11200" dirty="0"/>
              <a:t>  </a:t>
            </a:r>
            <a:r>
              <a:rPr lang="lt-LT" sz="11200" b="0" dirty="0"/>
              <a:t>I vieta (6-8 kl.)</a:t>
            </a:r>
          </a:p>
          <a:p>
            <a:r>
              <a:rPr lang="lt-LT" sz="8000" b="0" i="1" dirty="0"/>
              <a:t>Varėnos r. Merkinės V. Krėvės gimnazija</a:t>
            </a:r>
            <a:endParaRPr lang="en-GB" sz="8000" b="0" i="1" dirty="0"/>
          </a:p>
          <a:p>
            <a:endParaRPr lang="en-GB" sz="3600" i="1" dirty="0"/>
          </a:p>
        </p:txBody>
      </p:sp>
      <p:pic>
        <p:nvPicPr>
          <p:cNvPr id="14" name="Turinio vietos rezervavimo ženklas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004" y="2259396"/>
            <a:ext cx="4465082" cy="3121290"/>
          </a:xfrm>
        </p:spPr>
      </p:pic>
    </p:spTree>
    <p:extLst>
      <p:ext uri="{BB962C8B-B14F-4D97-AF65-F5344CB8AC3E}">
        <p14:creationId xmlns:p14="http://schemas.microsoft.com/office/powerpoint/2010/main" val="279615516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552520" y="667265"/>
            <a:ext cx="4802867" cy="1013898"/>
          </a:xfrm>
        </p:spPr>
        <p:txBody>
          <a:bodyPr>
            <a:normAutofit/>
          </a:bodyPr>
          <a:lstStyle/>
          <a:p>
            <a:r>
              <a:rPr lang="lt-LT" sz="2800" dirty="0"/>
              <a:t>Stela </a:t>
            </a:r>
            <a:r>
              <a:rPr lang="lt-LT" sz="2800" dirty="0" err="1"/>
              <a:t>Tarasevičiūtė</a:t>
            </a:r>
            <a:endParaRPr lang="lt-LT" sz="2800" dirty="0"/>
          </a:p>
          <a:p>
            <a:r>
              <a:rPr lang="lt-LT" sz="2000" b="0" i="1" dirty="0"/>
              <a:t>Kauno m. Petrašiūnų progimnazija</a:t>
            </a:r>
            <a:endParaRPr lang="en-GB" sz="2000" b="0" i="1" dirty="0"/>
          </a:p>
        </p:txBody>
      </p:sp>
      <p:pic>
        <p:nvPicPr>
          <p:cNvPr id="11" name="Turinio vietos rezervavimo ženklas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220" y="2576091"/>
            <a:ext cx="4335462" cy="2890308"/>
          </a:xfrm>
        </p:spPr>
      </p:pic>
      <p:sp>
        <p:nvSpPr>
          <p:cNvPr id="7" name="Teksto vietos rezervavimo ženklas 6"/>
          <p:cNvSpPr>
            <a:spLocks noGrp="1"/>
          </p:cNvSpPr>
          <p:nvPr>
            <p:ph type="body" idx="1"/>
          </p:nvPr>
        </p:nvSpPr>
        <p:spPr>
          <a:xfrm>
            <a:off x="358347" y="-236285"/>
            <a:ext cx="5739242" cy="191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t-LT" sz="2800" dirty="0"/>
          </a:p>
          <a:p>
            <a:endParaRPr lang="lt-LT" sz="2800" dirty="0"/>
          </a:p>
          <a:p>
            <a:r>
              <a:rPr lang="lt-LT" sz="2800" dirty="0" err="1"/>
              <a:t>Rugilė</a:t>
            </a:r>
            <a:r>
              <a:rPr lang="lt-LT" sz="2800" dirty="0"/>
              <a:t> </a:t>
            </a:r>
            <a:r>
              <a:rPr lang="lt-LT" sz="2800" dirty="0" err="1"/>
              <a:t>Sinkevičiūtė</a:t>
            </a:r>
            <a:r>
              <a:rPr lang="lt-LT" sz="2800" dirty="0"/>
              <a:t> </a:t>
            </a:r>
            <a:r>
              <a:rPr lang="lt-LT" sz="2800" b="0" dirty="0"/>
              <a:t>III vieta (6-8 kl.)</a:t>
            </a:r>
          </a:p>
          <a:p>
            <a:r>
              <a:rPr lang="lt-LT" sz="2000" b="0" i="1" dirty="0"/>
              <a:t>Varėnos r. Merkinės V. Krėvės gimnazija</a:t>
            </a:r>
            <a:endParaRPr lang="en-GB" sz="2000" b="0" i="1" dirty="0"/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43" y="2565160"/>
            <a:ext cx="4163153" cy="2739862"/>
          </a:xfrm>
        </p:spPr>
      </p:pic>
    </p:spTree>
    <p:extLst>
      <p:ext uri="{BB962C8B-B14F-4D97-AF65-F5344CB8AC3E}">
        <p14:creationId xmlns:p14="http://schemas.microsoft.com/office/powerpoint/2010/main" val="135218853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716692"/>
            <a:ext cx="5157787" cy="864973"/>
          </a:xfrm>
        </p:spPr>
        <p:txBody>
          <a:bodyPr>
            <a:normAutofit lnSpcReduction="10000"/>
          </a:bodyPr>
          <a:lstStyle/>
          <a:p>
            <a:r>
              <a:rPr lang="lt-LT" sz="2800" dirty="0"/>
              <a:t>Ugnė Taurelytė </a:t>
            </a:r>
            <a:r>
              <a:rPr lang="lt-LT" sz="2800" b="0" dirty="0"/>
              <a:t>II vieta (6-8 kl.)  </a:t>
            </a:r>
          </a:p>
          <a:p>
            <a:r>
              <a:rPr lang="lt-LT" sz="2000" b="0" i="1" dirty="0"/>
              <a:t>Anykščių r. A. Vienuolio progimnazija</a:t>
            </a:r>
            <a:endParaRPr lang="en-GB" sz="20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559" y="2671668"/>
            <a:ext cx="4302124" cy="3005666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716692"/>
            <a:ext cx="5183188" cy="1000897"/>
          </a:xfrm>
        </p:spPr>
        <p:txBody>
          <a:bodyPr>
            <a:normAutofit/>
          </a:bodyPr>
          <a:lstStyle/>
          <a:p>
            <a:r>
              <a:rPr lang="lt-LT" sz="2800" dirty="0"/>
              <a:t>Milda </a:t>
            </a:r>
            <a:r>
              <a:rPr lang="lt-LT" sz="2800" dirty="0" err="1"/>
              <a:t>Tulabaitė</a:t>
            </a:r>
            <a:endParaRPr lang="lt-LT" sz="2800" dirty="0"/>
          </a:p>
          <a:p>
            <a:r>
              <a:rPr lang="lt-LT" sz="2000" b="0" i="1" dirty="0"/>
              <a:t>Klaipėdos r. Gargždų „Minijos“ progimnazija</a:t>
            </a:r>
            <a:endParaRPr lang="en-GB" sz="2000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609" y="2740458"/>
            <a:ext cx="4302125" cy="2868083"/>
          </a:xfrm>
        </p:spPr>
      </p:pic>
    </p:spTree>
    <p:extLst>
      <p:ext uri="{BB962C8B-B14F-4D97-AF65-F5344CB8AC3E}">
        <p14:creationId xmlns:p14="http://schemas.microsoft.com/office/powerpoint/2010/main" val="99082419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Etninės kultūros olimpiados </a:t>
            </a:r>
            <a:br>
              <a:rPr lang="lt-LT" dirty="0"/>
            </a:br>
            <a:r>
              <a:rPr lang="lt-LT" dirty="0"/>
              <a:t>organizatoriai ir partneriai</a:t>
            </a:r>
            <a:endParaRPr lang="en-GB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97408"/>
            <a:ext cx="10515600" cy="1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90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7" y="857251"/>
            <a:ext cx="5157787" cy="823912"/>
          </a:xfrm>
        </p:spPr>
        <p:txBody>
          <a:bodyPr>
            <a:normAutofit lnSpcReduction="10000"/>
          </a:bodyPr>
          <a:lstStyle/>
          <a:p>
            <a:r>
              <a:rPr lang="lt-LT" sz="2800" dirty="0"/>
              <a:t>Aurelija </a:t>
            </a:r>
            <a:r>
              <a:rPr lang="lt-LT" sz="2800" dirty="0" err="1"/>
              <a:t>Kanapeckaitė</a:t>
            </a:r>
            <a:endParaRPr lang="lt-LT" sz="2800" dirty="0"/>
          </a:p>
          <a:p>
            <a:r>
              <a:rPr lang="lt-LT" sz="2000" b="0" i="1" dirty="0"/>
              <a:t>Rokiškio r. </a:t>
            </a:r>
            <a:r>
              <a:rPr lang="lt-LT" sz="2000" b="0" i="1" dirty="0" err="1"/>
              <a:t>Juodupės</a:t>
            </a:r>
            <a:r>
              <a:rPr lang="lt-LT" sz="2000" b="0" i="1" dirty="0"/>
              <a:t> gimnazija</a:t>
            </a:r>
          </a:p>
          <a:p>
            <a:endParaRPr lang="en-GB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178" y="2246049"/>
            <a:ext cx="4732337" cy="3154891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445939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lt-LT" sz="2800" dirty="0"/>
              <a:t>Danielius </a:t>
            </a:r>
            <a:r>
              <a:rPr lang="lt-LT" sz="2800" dirty="0" err="1"/>
              <a:t>Aldakauskas</a:t>
            </a:r>
            <a:endParaRPr lang="lt-LT" sz="2800" dirty="0"/>
          </a:p>
          <a:p>
            <a:r>
              <a:rPr lang="lt-LT" sz="2000" b="0" i="1" dirty="0"/>
              <a:t>Prienų „</a:t>
            </a:r>
            <a:r>
              <a:rPr lang="lt-LT" sz="2000" b="0" i="1" dirty="0" err="1"/>
              <a:t>Revuonos</a:t>
            </a:r>
            <a:r>
              <a:rPr lang="lt-LT" sz="2000" b="0" i="1" dirty="0"/>
              <a:t>“ pagrindinė mokykla</a:t>
            </a:r>
            <a:endParaRPr lang="en-GB" sz="2000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4" y="2095765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23499464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7" y="634691"/>
            <a:ext cx="5157787" cy="823912"/>
          </a:xfrm>
        </p:spPr>
        <p:txBody>
          <a:bodyPr>
            <a:normAutofit fontScale="92500" lnSpcReduction="10000"/>
          </a:bodyPr>
          <a:lstStyle/>
          <a:p>
            <a:r>
              <a:rPr lang="lt-LT" sz="2800" dirty="0"/>
              <a:t>Laurynas Bauža</a:t>
            </a:r>
          </a:p>
          <a:p>
            <a:r>
              <a:rPr lang="lt-LT" sz="2200" b="0" i="1" dirty="0"/>
              <a:t>Palangos Senoji gimnazija</a:t>
            </a:r>
            <a:endParaRPr lang="en-GB" sz="22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881" y="2432580"/>
            <a:ext cx="4508500" cy="3005666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635578" y="634691"/>
            <a:ext cx="4719810" cy="823912"/>
          </a:xfrm>
        </p:spPr>
        <p:txBody>
          <a:bodyPr>
            <a:normAutofit fontScale="92500" lnSpcReduction="10000"/>
          </a:bodyPr>
          <a:lstStyle/>
          <a:p>
            <a:r>
              <a:rPr lang="lt-LT" sz="2800" dirty="0"/>
              <a:t>Aistė Čeponytė</a:t>
            </a:r>
          </a:p>
          <a:p>
            <a:r>
              <a:rPr lang="lt-LT" sz="2200" b="0" i="1" dirty="0"/>
              <a:t>Šilutės Vydūno gimnazija</a:t>
            </a:r>
            <a:endParaRPr lang="en-GB" sz="2200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1550" y="2432579"/>
            <a:ext cx="4508500" cy="3005666"/>
          </a:xfrm>
        </p:spPr>
      </p:pic>
    </p:spTree>
    <p:extLst>
      <p:ext uri="{BB962C8B-B14F-4D97-AF65-F5344CB8AC3E}">
        <p14:creationId xmlns:p14="http://schemas.microsoft.com/office/powerpoint/2010/main" val="306113934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69556" y="370703"/>
            <a:ext cx="5702643" cy="1064397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/>
              <a:t>Ieva Černiauskaitė  </a:t>
            </a:r>
            <a:r>
              <a:rPr lang="lt-LT" sz="11200" b="0" dirty="0"/>
              <a:t>II vieta (9-12 kl.)</a:t>
            </a:r>
          </a:p>
          <a:p>
            <a:r>
              <a:rPr lang="lt-LT" sz="8000" b="0" i="1" dirty="0"/>
              <a:t>Kauno r. Domeikavos gimnazija</a:t>
            </a:r>
            <a:endParaRPr lang="en-GB" sz="80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208" y="2593226"/>
            <a:ext cx="4657725" cy="3105150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611188"/>
            <a:ext cx="5183188" cy="823912"/>
          </a:xfrm>
        </p:spPr>
        <p:txBody>
          <a:bodyPr>
            <a:normAutofit fontScale="85000" lnSpcReduction="10000"/>
          </a:bodyPr>
          <a:lstStyle/>
          <a:p>
            <a:r>
              <a:rPr lang="lt-LT" sz="3300" dirty="0"/>
              <a:t>Monika </a:t>
            </a:r>
            <a:r>
              <a:rPr lang="lt-LT" sz="3300" dirty="0" err="1"/>
              <a:t>Janušaitė</a:t>
            </a:r>
            <a:endParaRPr lang="lt-LT" sz="3300" dirty="0"/>
          </a:p>
          <a:p>
            <a:r>
              <a:rPr lang="lt-LT" b="0" i="1" dirty="0"/>
              <a:t>Raseinių r. Nemakščių M. Mažvydo gimnazija</a:t>
            </a:r>
            <a:endParaRPr lang="en-GB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3315" y="2545601"/>
            <a:ext cx="4371975" cy="2914650"/>
          </a:xfrm>
        </p:spPr>
      </p:pic>
    </p:spTree>
    <p:extLst>
      <p:ext uri="{BB962C8B-B14F-4D97-AF65-F5344CB8AC3E}">
        <p14:creationId xmlns:p14="http://schemas.microsoft.com/office/powerpoint/2010/main" val="198122689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766763"/>
            <a:ext cx="5157787" cy="823912"/>
          </a:xfrm>
        </p:spPr>
        <p:txBody>
          <a:bodyPr>
            <a:normAutofit lnSpcReduction="10000"/>
          </a:bodyPr>
          <a:lstStyle/>
          <a:p>
            <a:r>
              <a:rPr lang="lt-LT" sz="2800" dirty="0"/>
              <a:t>Andrius Jarašiūnas</a:t>
            </a:r>
          </a:p>
          <a:p>
            <a:r>
              <a:rPr lang="lt-LT" sz="2000" b="0" i="1" dirty="0"/>
              <a:t>Kauno m. J. Basanavičiaus gimnazija </a:t>
            </a:r>
            <a:endParaRPr lang="en-GB" sz="20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379" y="2698011"/>
            <a:ext cx="4508500" cy="3005666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5997575" y="742694"/>
            <a:ext cx="5901982" cy="823912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/>
              <a:t>Monika </a:t>
            </a:r>
            <a:r>
              <a:rPr lang="lt-LT" sz="11200" dirty="0" err="1"/>
              <a:t>Kazabuckaitė</a:t>
            </a:r>
            <a:r>
              <a:rPr lang="lt-LT" sz="11200" dirty="0"/>
              <a:t> </a:t>
            </a:r>
            <a:r>
              <a:rPr lang="lt-LT" sz="9600" b="0" dirty="0"/>
              <a:t>I vieta (9-12 kl.)</a:t>
            </a:r>
          </a:p>
          <a:p>
            <a:r>
              <a:rPr lang="lt-LT" sz="8000" b="0" i="1" dirty="0"/>
              <a:t>Varėnos r. Merkinės V. Krėvės gimnazija</a:t>
            </a:r>
            <a:endParaRPr lang="en-GB" sz="8000" b="0" i="1" dirty="0"/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6046" y="2653825"/>
            <a:ext cx="4243388" cy="2828925"/>
          </a:xfrm>
        </p:spPr>
      </p:pic>
    </p:spTree>
    <p:extLst>
      <p:ext uri="{BB962C8B-B14F-4D97-AF65-F5344CB8AC3E}">
        <p14:creationId xmlns:p14="http://schemas.microsoft.com/office/powerpoint/2010/main" val="78656796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1453" y="857251"/>
            <a:ext cx="5679347" cy="823912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/>
              <a:t>Austėja </a:t>
            </a:r>
            <a:r>
              <a:rPr lang="lt-LT" sz="11200" dirty="0" err="1"/>
              <a:t>Klimavičiūtė</a:t>
            </a:r>
            <a:r>
              <a:rPr lang="lt-LT" sz="11200" dirty="0"/>
              <a:t> </a:t>
            </a:r>
            <a:r>
              <a:rPr lang="lt-LT" sz="11200" b="0" dirty="0"/>
              <a:t>II vieta (9-12 kl.)</a:t>
            </a:r>
            <a:endParaRPr lang="lt-LT" sz="11200" dirty="0"/>
          </a:p>
          <a:p>
            <a:r>
              <a:rPr lang="lt-LT" sz="8000" b="0" i="1" dirty="0"/>
              <a:t>Alytaus m. A. Ramanausko-Vanago gimnazija</a:t>
            </a:r>
            <a:endParaRPr lang="en-GB" sz="80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159" y="2872563"/>
            <a:ext cx="4495652" cy="3005666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598508" y="857251"/>
            <a:ext cx="4756880" cy="823912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/>
              <a:t>Gabija </a:t>
            </a:r>
            <a:r>
              <a:rPr lang="lt-LT" sz="11200" dirty="0" err="1"/>
              <a:t>Meškaitė</a:t>
            </a:r>
            <a:endParaRPr lang="lt-LT" sz="9600" b="0" dirty="0"/>
          </a:p>
          <a:p>
            <a:r>
              <a:rPr lang="lt-LT" sz="8000" b="0" i="1" dirty="0"/>
              <a:t>Vilniaus m. Senvagės gimnazija </a:t>
            </a:r>
            <a:endParaRPr lang="en-GB" sz="8000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2271" y="2885334"/>
            <a:ext cx="4223804" cy="2708274"/>
          </a:xfrm>
        </p:spPr>
      </p:pic>
    </p:spTree>
    <p:extLst>
      <p:ext uri="{BB962C8B-B14F-4D97-AF65-F5344CB8AC3E}">
        <p14:creationId xmlns:p14="http://schemas.microsoft.com/office/powerpoint/2010/main" val="77725415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370703" y="634047"/>
            <a:ext cx="5801497" cy="823912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/>
              <a:t>Karolis </a:t>
            </a:r>
            <a:r>
              <a:rPr lang="lt-LT" sz="11200" dirty="0" err="1"/>
              <a:t>Parčiauskas</a:t>
            </a:r>
            <a:r>
              <a:rPr lang="lt-LT" sz="11200" dirty="0"/>
              <a:t>  </a:t>
            </a:r>
            <a:r>
              <a:rPr lang="lt-LT" sz="9600" b="0" dirty="0"/>
              <a:t>I vieta (9-12 kl.)</a:t>
            </a:r>
          </a:p>
          <a:p>
            <a:r>
              <a:rPr lang="lt-LT" sz="8000" b="0" i="1" dirty="0"/>
              <a:t>Biržų „Saulės“ gimnazija  </a:t>
            </a:r>
            <a:endParaRPr lang="en-GB" sz="8000" b="0" i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77" y="2404298"/>
            <a:ext cx="5106987" cy="3404658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097588" y="634690"/>
            <a:ext cx="5183188" cy="823912"/>
          </a:xfrm>
        </p:spPr>
        <p:txBody>
          <a:bodyPr>
            <a:normAutofit fontScale="92500" lnSpcReduction="10000"/>
          </a:bodyPr>
          <a:lstStyle/>
          <a:p>
            <a:r>
              <a:rPr lang="lt-LT" sz="2800" dirty="0"/>
              <a:t>Austėja </a:t>
            </a:r>
            <a:r>
              <a:rPr lang="lt-LT" sz="2800" dirty="0" err="1"/>
              <a:t>Semčiukevičiūtė</a:t>
            </a:r>
            <a:r>
              <a:rPr lang="lt-LT" sz="2800" dirty="0"/>
              <a:t> </a:t>
            </a:r>
          </a:p>
          <a:p>
            <a:r>
              <a:rPr lang="lt-LT" sz="2200" b="0" i="1" dirty="0"/>
              <a:t>Kauno „Saulės“ gimnazija</a:t>
            </a:r>
            <a:endParaRPr lang="en-GB" sz="2200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09" y="2279786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342249843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17839" y="671761"/>
            <a:ext cx="5442208" cy="823912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 err="1"/>
              <a:t>Elėja</a:t>
            </a:r>
            <a:r>
              <a:rPr lang="lt-LT" sz="11200" dirty="0"/>
              <a:t> Vilkauskaitė </a:t>
            </a:r>
            <a:r>
              <a:rPr lang="lt-LT" sz="9600" b="0" dirty="0"/>
              <a:t>III vieta (9-12 kl.)</a:t>
            </a:r>
          </a:p>
          <a:p>
            <a:r>
              <a:rPr lang="lt-LT" sz="8000" b="0" i="1" dirty="0"/>
              <a:t>Palangos Šventosios pagrindinė mokykla</a:t>
            </a:r>
            <a:r>
              <a:rPr lang="lt-LT" sz="8000" dirty="0"/>
              <a:t> </a:t>
            </a:r>
            <a:endParaRPr lang="en-GB" sz="8000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680" y="2655237"/>
            <a:ext cx="4732337" cy="3154891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264876" y="671761"/>
            <a:ext cx="5263507" cy="823912"/>
          </a:xfrm>
        </p:spPr>
        <p:txBody>
          <a:bodyPr>
            <a:normAutofit fontScale="25000" lnSpcReduction="20000"/>
          </a:bodyPr>
          <a:lstStyle/>
          <a:p>
            <a:r>
              <a:rPr lang="lt-LT" sz="11200" dirty="0"/>
              <a:t>Tautvydas Šimonis  </a:t>
            </a:r>
            <a:r>
              <a:rPr lang="lt-LT" sz="9600" b="0" dirty="0"/>
              <a:t>III vieta (9-12 kl.)</a:t>
            </a:r>
          </a:p>
          <a:p>
            <a:r>
              <a:rPr lang="lt-LT" sz="8000" b="0" i="1" dirty="0"/>
              <a:t>Panevėžio m. „Minties“ gimnazija </a:t>
            </a:r>
            <a:endParaRPr lang="en-GB" sz="8000" b="0" i="1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928" y="2655236"/>
            <a:ext cx="4732338" cy="3154892"/>
          </a:xfrm>
        </p:spPr>
      </p:pic>
    </p:spTree>
    <p:extLst>
      <p:ext uri="{BB962C8B-B14F-4D97-AF65-F5344CB8AC3E}">
        <p14:creationId xmlns:p14="http://schemas.microsoft.com/office/powerpoint/2010/main" val="116759415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98127" y="857251"/>
            <a:ext cx="5157787" cy="823912"/>
          </a:xfrm>
        </p:spPr>
        <p:txBody>
          <a:bodyPr>
            <a:normAutofit fontScale="92500" lnSpcReduction="10000"/>
          </a:bodyPr>
          <a:lstStyle/>
          <a:p>
            <a:r>
              <a:rPr lang="lt-LT" sz="3000" dirty="0"/>
              <a:t>Emilija </a:t>
            </a:r>
            <a:r>
              <a:rPr lang="lt-LT" sz="3000" dirty="0" err="1"/>
              <a:t>Skrodenytė</a:t>
            </a:r>
            <a:r>
              <a:rPr lang="lt-LT" sz="3000" dirty="0"/>
              <a:t> </a:t>
            </a:r>
          </a:p>
          <a:p>
            <a:r>
              <a:rPr lang="lt-LT" sz="2200" b="0" i="1" dirty="0"/>
              <a:t>Šilutės Vydūno gimnazija</a:t>
            </a:r>
            <a:endParaRPr lang="en-GB" sz="2200" b="0" i="1" dirty="0"/>
          </a:p>
          <a:p>
            <a:endParaRPr lang="en-GB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2" y="2292765"/>
            <a:ext cx="4864100" cy="3242733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82497" y="552579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lt-LT" sz="2800" dirty="0"/>
              <a:t>Etnokultūrinės raiškos konkursas baigtas</a:t>
            </a:r>
            <a:endParaRPr lang="en-GB" sz="2800" dirty="0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95" y="1482081"/>
            <a:ext cx="6796216" cy="4593017"/>
          </a:xfrm>
        </p:spPr>
      </p:pic>
    </p:spTree>
    <p:extLst>
      <p:ext uri="{BB962C8B-B14F-4D97-AF65-F5344CB8AC3E}">
        <p14:creationId xmlns:p14="http://schemas.microsoft.com/office/powerpoint/2010/main" val="213175612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KOMISIJA ILGAI DIRBO, VERTINO IR DŽIAUGĖSI ... 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3500"/>
            <a:ext cx="5181600" cy="3455588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72175605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...DALYVIŲ DARBAIS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551113"/>
            <a:ext cx="4352925" cy="290195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51113"/>
            <a:ext cx="4352925" cy="2901950"/>
          </a:xfrm>
        </p:spPr>
      </p:pic>
    </p:spTree>
    <p:extLst>
      <p:ext uri="{BB962C8B-B14F-4D97-AF65-F5344CB8AC3E}">
        <p14:creationId xmlns:p14="http://schemas.microsoft.com/office/powerpoint/2010/main" val="24055304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/>
              <a:t>OFICIALŪS ASMENYS SVEIKINA DALYVIUS</a:t>
            </a:r>
            <a:endParaRPr lang="en-GB" b="1" dirty="0"/>
          </a:p>
        </p:txBody>
      </p:sp>
      <p:pic>
        <p:nvPicPr>
          <p:cNvPr id="10" name="Turinio vietos rezervavimo ženklas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5875"/>
            <a:ext cx="5181600" cy="3450838"/>
          </a:xfrm>
        </p:spPr>
      </p:pic>
      <p:pic>
        <p:nvPicPr>
          <p:cNvPr id="12" name="Turinio vietos rezervavimo ženklas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243"/>
            <a:ext cx="5181600" cy="3446101"/>
          </a:xfrm>
        </p:spPr>
      </p:pic>
    </p:spTree>
    <p:extLst>
      <p:ext uri="{BB962C8B-B14F-4D97-AF65-F5344CB8AC3E}">
        <p14:creationId xmlns:p14="http://schemas.microsoft.com/office/powerpoint/2010/main" val="295887671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36" y="1481311"/>
            <a:ext cx="5371240" cy="4023241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797" y="2437373"/>
            <a:ext cx="4580408" cy="2901950"/>
          </a:xfrm>
        </p:spPr>
      </p:pic>
    </p:spTree>
    <p:extLst>
      <p:ext uri="{BB962C8B-B14F-4D97-AF65-F5344CB8AC3E}">
        <p14:creationId xmlns:p14="http://schemas.microsoft.com/office/powerpoint/2010/main" val="145203532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DAINOMIS IR MUZIKAVIMU</a:t>
            </a:r>
            <a:endParaRPr lang="en-GB" sz="4000" b="1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6324" y="2442105"/>
            <a:ext cx="4508500" cy="3005666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5752" y="2417013"/>
            <a:ext cx="4508499" cy="3055852"/>
          </a:xfrm>
        </p:spPr>
      </p:pic>
    </p:spTree>
    <p:extLst>
      <p:ext uri="{BB962C8B-B14F-4D97-AF65-F5344CB8AC3E}">
        <p14:creationId xmlns:p14="http://schemas.microsoft.com/office/powerpoint/2010/main" val="98620105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VISŲ NUOTAIKA BUVO PUIKI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3500"/>
            <a:ext cx="5181600" cy="3455588"/>
          </a:xfrm>
        </p:spPr>
      </p:pic>
      <p:pic>
        <p:nvPicPr>
          <p:cNvPr id="10" name="Turinio vietos rezervavimo ženklas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762153331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/>
              <a:t>APDOVANOJAMI OLIMPIADOS NUGALĖTOJAI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551113"/>
            <a:ext cx="4352925" cy="2901950"/>
          </a:xfrm>
        </p:spPr>
      </p:pic>
    </p:spTree>
    <p:extLst>
      <p:ext uri="{BB962C8B-B14F-4D97-AF65-F5344CB8AC3E}">
        <p14:creationId xmlns:p14="http://schemas.microsoft.com/office/powerpoint/2010/main" val="42463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BENDRA NUOTRAUKA IR BENDRA DAINA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39627422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LAUKIAME  SEKANČIOS OLIMPIADOS  </a:t>
            </a:r>
            <a:endParaRPr lang="en-GB" sz="40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51055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b="1" dirty="0"/>
              <a:t>LAUKITE TĘSINIO</a:t>
            </a:r>
            <a:endParaRPr lang="en-GB" sz="4000" b="1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3925" y="2426044"/>
            <a:ext cx="5651154" cy="3814119"/>
          </a:xfrm>
        </p:spPr>
      </p:pic>
    </p:spTree>
    <p:extLst>
      <p:ext uri="{BB962C8B-B14F-4D97-AF65-F5344CB8AC3E}">
        <p14:creationId xmlns:p14="http://schemas.microsoft.com/office/powerpoint/2010/main" val="4166530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06643"/>
            <a:ext cx="5181600" cy="3446101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62" y="906643"/>
            <a:ext cx="4010354" cy="5406244"/>
          </a:xfrm>
        </p:spPr>
      </p:pic>
    </p:spTree>
    <p:extLst>
      <p:ext uri="{BB962C8B-B14F-4D97-AF65-F5344CB8AC3E}">
        <p14:creationId xmlns:p14="http://schemas.microsoft.com/office/powerpoint/2010/main" val="359757026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OFICIALŪS ASMENYS  IR  KOMISIJA</a:t>
            </a:r>
            <a:endParaRPr lang="en-GB" dirty="0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426308752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/>
              <a:t>SVEIKINIMO DAINA </a:t>
            </a:r>
            <a:r>
              <a:rPr lang="en-US" dirty="0"/>
              <a:t>I</a:t>
            </a:r>
            <a:r>
              <a:rPr lang="lt-LT" dirty="0"/>
              <a:t>R ŠOKIS </a:t>
            </a:r>
            <a:br>
              <a:rPr lang="lt-LT" dirty="0"/>
            </a:br>
            <a:r>
              <a:rPr lang="lt-LT" sz="2700" b="1" dirty="0"/>
              <a:t>ŽVĖRYNO GIMNAZIJOS FOLKLORINIS ANSAMBLIS „DOLIJA“</a:t>
            </a:r>
            <a:endParaRPr lang="en-GB" sz="2700" b="1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79403964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urinio vietos rezervavimo ženklas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32" y="3121997"/>
            <a:ext cx="5181600" cy="3455588"/>
          </a:xfr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7" y="815997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40461977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/>
              <a:t>OLIMPIADA PRASIDEDA</a:t>
            </a:r>
            <a:endParaRPr lang="en-GB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543261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0" y="2725987"/>
            <a:ext cx="5181600" cy="345677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51" y="694210"/>
            <a:ext cx="5181600" cy="3450838"/>
          </a:xfrm>
        </p:spPr>
      </p:pic>
    </p:spTree>
    <p:extLst>
      <p:ext uri="{BB962C8B-B14F-4D97-AF65-F5344CB8AC3E}">
        <p14:creationId xmlns:p14="http://schemas.microsoft.com/office/powerpoint/2010/main" val="569653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310</TotalTime>
  <Words>372</Words>
  <Application>Microsoft Office PowerPoint</Application>
  <PresentationFormat>Widescreen</PresentationFormat>
  <Paragraphs>97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„Office“ tema</vt:lpstr>
      <vt:lpstr>PowerPoint Presentation</vt:lpstr>
      <vt:lpstr>Etninės kultūros olimpiados  organizatoriai ir partneriai</vt:lpstr>
      <vt:lpstr>OFICIALŪS ASMENYS SVEIKINA DALYVIUS</vt:lpstr>
      <vt:lpstr>PowerPoint Presentation</vt:lpstr>
      <vt:lpstr>OFICIALŪS ASMENYS  IR  KOMISIJA</vt:lpstr>
      <vt:lpstr>SVEIKINIMO DAINA IR ŠOKIS  ŽVĖRYNO GIMNAZIJOS FOLKLORINIS ANSAMBLIS „DOLIJA“</vt:lpstr>
      <vt:lpstr>PowerPoint Presentation</vt:lpstr>
      <vt:lpstr>OLIMPIADA PRASIDEDA</vt:lpstr>
      <vt:lpstr>PowerPoint Presentation</vt:lpstr>
      <vt:lpstr>PowerPoint Presentation</vt:lpstr>
      <vt:lpstr>DISKUSIJA MOKYTOJAMS  APIE ETNINĖS KULTŪROS OLIMPIADĄ </vt:lpstr>
      <vt:lpstr>          PIRMOSIOS ETNINĖS KULTŪROS OLIMPIADOS  DALYVIAI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KOMISIJA ILGAI DIRBO, VERTINO IR DŽIAUGĖSI ... </vt:lpstr>
      <vt:lpstr>...DALYVIŲ DARBAIS</vt:lpstr>
      <vt:lpstr>PowerPoint Presentation</vt:lpstr>
      <vt:lpstr>DAINOMIS IR MUZIKAVIMU</vt:lpstr>
      <vt:lpstr>VISŲ NUOTAIKA BUVO PUIKI</vt:lpstr>
      <vt:lpstr>APDOVANOJAMI OLIMPIADOS NUGALĖTOJAI</vt:lpstr>
      <vt:lpstr>BENDRA NUOTRAUKA IR BENDRA DAINA</vt:lpstr>
      <vt:lpstr>LAUKIAME  SEKANČIOS OLIMPIADOS  </vt:lpstr>
      <vt:lpstr>LAUKITE TĘSINIO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PIRMOSIOS ETNINĖS KULTŪROS OLIMPIADOS DALYVIAI</dc:title>
  <dc:creator>Etnotaryba etnokultūra</dc:creator>
  <cp:lastModifiedBy>Viktorija Kalaimaitė</cp:lastModifiedBy>
  <cp:revision>48</cp:revision>
  <dcterms:created xsi:type="dcterms:W3CDTF">2019-04-01T10:23:35Z</dcterms:created>
  <dcterms:modified xsi:type="dcterms:W3CDTF">2020-09-09T12:39:51Z</dcterms:modified>
</cp:coreProperties>
</file>