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IeGY3ccOKi5FVIDXlBgQy3pgj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e54b3f8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e54b3f89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9e54b3f89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lt-L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7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us pavadinimas ir tekstas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 rot="5400000">
            <a:off x="4623594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604045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body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k pavadinimas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6"/>
          <p:cNvSpPr>
            <a:spLocks noGrp="1"/>
          </p:cNvSpPr>
          <p:nvPr>
            <p:ph type="pic" idx="2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1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 descr="tyehnfgnzyhurtiktyz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/>
          <p:nvPr/>
        </p:nvSpPr>
        <p:spPr>
          <a:xfrm>
            <a:off x="7962900" y="6375401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lt-LT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 descr="hrtjy(tk bfjrji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9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/>
          <p:nvPr/>
        </p:nvSpPr>
        <p:spPr>
          <a:xfrm>
            <a:off x="1403648" y="1124744"/>
            <a:ext cx="684056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UGDYMO PROCESO VIZUALIZAVIMAS IR PRITAIKYMAS EDUKACINĖSE ERDVĖSE</a:t>
            </a:r>
            <a:endParaRPr sz="4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Violeta Povilonytė</a:t>
            </a:r>
            <a:endParaRPr sz="35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5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Loretė Sarapinienė</a:t>
            </a:r>
            <a:endParaRPr sz="35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/>
          <p:nvPr/>
        </p:nvSpPr>
        <p:spPr>
          <a:xfrm>
            <a:off x="251520" y="2348880"/>
            <a:ext cx="856895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Edukacinės erdvės skatina mokytojus kūrybiškai jas naudoti ugdymo procese, ieškoti naujų mokymo metodų, kurie padėtų įtraukti mokinius į praktinę veiklą, suteiktų galimybę mokytis dinamiškai, gerinti ugdymo rezultatus.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827584" y="1556792"/>
            <a:ext cx="7886700" cy="150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4800" b="1">
                <a:solidFill>
                  <a:schemeClr val="lt1"/>
                </a:solidFill>
              </a:rPr>
              <a:t>KTPMC edukacinės erdvės</a:t>
            </a:r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3284984"/>
            <a:ext cx="4536504" cy="3402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777"/>
            <a:ext cx="385590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9952" y="245917"/>
            <a:ext cx="4764871" cy="316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5554" y="3645024"/>
            <a:ext cx="4808587" cy="31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153250"/>
            <a:ext cx="4067944" cy="27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968" y="2924944"/>
            <a:ext cx="4680299" cy="311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9552" y="548680"/>
            <a:ext cx="4716016" cy="31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e54b3f890_0_0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9e54b3f890_0_0"/>
          <p:cNvSpPr txBox="1">
            <a:spLocks noGrp="1"/>
          </p:cNvSpPr>
          <p:nvPr>
            <p:ph type="body" idx="1"/>
          </p:nvPr>
        </p:nvSpPr>
        <p:spPr>
          <a:xfrm>
            <a:off x="623888" y="4589465"/>
            <a:ext cx="78867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" y="57150"/>
            <a:ext cx="3697104" cy="3000843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40" y="57150"/>
            <a:ext cx="5143500" cy="3000843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6" y="3057992"/>
            <a:ext cx="8840604" cy="38000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t-LT"/>
              <a:t>Ačiū</a:t>
            </a:r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</Words>
  <Application>Microsoft Office PowerPoint</Application>
  <PresentationFormat>Demonstracija ekrane (4:3)</PresentationFormat>
  <Paragraphs>7</Paragraphs>
  <Slides>7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Modèle par défaut</vt:lpstr>
      <vt:lpstr>„PowerPoint“ pateiktis</vt:lpstr>
      <vt:lpstr>„PowerPoint“ pateiktis</vt:lpstr>
      <vt:lpstr>KTPMC edukacinės erdvės</vt:lpstr>
      <vt:lpstr>„PowerPoint“ pateiktis</vt:lpstr>
      <vt:lpstr>„PowerPoint“ pateiktis</vt:lpstr>
      <vt:lpstr>„PowerPoint“ pateiktis</vt:lpstr>
      <vt:lpstr>Ačiū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www.powerpointstyles.com</dc:creator>
  <cp:lastModifiedBy>Lorete Serapiniene</cp:lastModifiedBy>
  <cp:revision>1</cp:revision>
  <dcterms:created xsi:type="dcterms:W3CDTF">2009-03-23T15:23:24Z</dcterms:created>
  <dcterms:modified xsi:type="dcterms:W3CDTF">2020-10-07T06:11:59Z</dcterms:modified>
</cp:coreProperties>
</file>